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64" r:id="rId2"/>
    <p:sldId id="397" r:id="rId3"/>
    <p:sldId id="420" r:id="rId4"/>
    <p:sldId id="398" r:id="rId5"/>
    <p:sldId id="421" r:id="rId6"/>
    <p:sldId id="400" r:id="rId7"/>
    <p:sldId id="430" r:id="rId8"/>
    <p:sldId id="424" r:id="rId9"/>
    <p:sldId id="431" r:id="rId10"/>
    <p:sldId id="412" r:id="rId11"/>
    <p:sldId id="422" r:id="rId12"/>
    <p:sldId id="402" r:id="rId13"/>
    <p:sldId id="426" r:id="rId14"/>
    <p:sldId id="403" r:id="rId15"/>
    <p:sldId id="419" r:id="rId16"/>
  </p:sldIdLst>
  <p:sldSz cx="9144000" cy="6858000" type="screen4x3"/>
  <p:notesSz cx="6858000" cy="9144000"/>
  <p:custDataLst>
    <p:tags r:id="rId18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E7F4FF"/>
    <a:srgbClr val="DDF0FF"/>
    <a:srgbClr val="FFFFFF"/>
    <a:srgbClr val="FFFF66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C3B14B-D653-4844-94E4-CD8675D0D355}" type="datetimeFigureOut">
              <a:rPr lang="ru-RU" smtClean="0"/>
              <a:pPr/>
              <a:t>03.04.2022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99FE3E-BA2A-4E17-865F-78373C334E4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4474680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hyperlink" Target="http://sun-shine-kz.ucoz.ru/" TargetMode="Externa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03.04.2022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>
            <a:spLocks noChangeArrowheads="1"/>
          </p:cNvSpPr>
          <p:nvPr userDrawn="1"/>
        </p:nvSpPr>
        <p:spPr bwMode="auto">
          <a:xfrm>
            <a:off x="0" y="0"/>
            <a:ext cx="330835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12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©</a:t>
            </a:r>
            <a:r>
              <a:rPr lang="ru-RU" sz="12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Салиш С.С., 2014  </a:t>
            </a:r>
            <a:r>
              <a:rPr lang="en-US" sz="1200" dirty="0">
                <a:solidFill>
                  <a:schemeClr val="accent4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http://sun-shine-kz.ucoz.ru/</a:t>
            </a:r>
            <a:r>
              <a:rPr lang="ru-RU" sz="1200" dirty="0">
                <a:solidFill>
                  <a:schemeClr val="accent4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03.04.2022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03.04.2022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03.04.2022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03.04.2022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03.04.2022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03.04.2022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03.04.2022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03.04.2022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03.04.2022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03.04.2022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03.04.2022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Рамка 6"/>
          <p:cNvSpPr/>
          <p:nvPr userDrawn="1"/>
        </p:nvSpPr>
        <p:spPr>
          <a:xfrm>
            <a:off x="0" y="0"/>
            <a:ext cx="9144000" cy="6858000"/>
          </a:xfrm>
          <a:prstGeom prst="frame">
            <a:avLst>
              <a:gd name="adj1" fmla="val 4444"/>
            </a:avLst>
          </a:prstGeom>
          <a:gradFill flip="none" rotWithShape="1">
            <a:gsLst>
              <a:gs pos="9000">
                <a:srgbClr val="FFC000"/>
              </a:gs>
              <a:gs pos="42000">
                <a:srgbClr val="00B0F0"/>
              </a:gs>
              <a:gs pos="72000">
                <a:srgbClr val="3366FF"/>
              </a:gs>
            </a:gsLst>
            <a:lin ang="16200000" scaled="1"/>
            <a:tileRect/>
          </a:gradFill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323528" y="404664"/>
            <a:ext cx="8363272" cy="2667146"/>
          </a:xfrm>
          <a:solidFill>
            <a:schemeClr val="bg1"/>
          </a:solidFill>
        </p:spPr>
        <p:txBody>
          <a:bodyPr>
            <a:normAutofit fontScale="90000"/>
          </a:bodyPr>
          <a:lstStyle/>
          <a:p>
            <a:r>
              <a:rPr lang="ru-RU" altLang="ru-RU" sz="2800" i="0" dirty="0" smtClean="0">
                <a:solidFill>
                  <a:srgbClr val="1909E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800" i="0" dirty="0" smtClean="0">
                <a:solidFill>
                  <a:srgbClr val="1909E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4000" b="1" i="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Развивающая </a:t>
            </a:r>
            <a:r>
              <a:rPr lang="ru-RU" altLang="ru-RU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игра</a:t>
            </a:r>
            <a:r>
              <a:rPr lang="ru-RU" sz="2200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3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Найди </a:t>
            </a:r>
            <a:r>
              <a:rPr lang="ru-RU" sz="73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лишнее</a:t>
            </a:r>
            <a:r>
              <a:rPr lang="ru-RU" sz="7300" dirty="0" smtClean="0"/>
              <a:t/>
            </a:r>
            <a:br>
              <a:rPr lang="ru-RU" sz="7300" dirty="0" smtClean="0"/>
            </a:br>
            <a:endParaRPr lang="en-US" altLang="ru-RU" sz="7300" i="0" dirty="0">
              <a:solidFill>
                <a:srgbClr val="1909E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 bwMode="gray">
          <a:xfrm>
            <a:off x="2500298" y="5715016"/>
            <a:ext cx="3214710" cy="64294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altLang="ru-RU" dirty="0" smtClean="0">
                <a:solidFill>
                  <a:srgbClr val="1909E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endParaRPr lang="ru-RU" altLang="ru-RU" dirty="0" smtClean="0">
              <a:solidFill>
                <a:srgbClr val="1909E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altLang="ru-RU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7" name="Picture 3" descr="C:\Users\ADMIN\Desktop\X61Nckvgps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86050" y="2143116"/>
            <a:ext cx="3238496" cy="431529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229979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2" descr="http://j-p-g.net/if/2015/06/19/017169500143475573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285728"/>
            <a:ext cx="8636060" cy="6286544"/>
          </a:xfrm>
          <a:prstGeom prst="rect">
            <a:avLst/>
          </a:prstGeom>
          <a:noFill/>
        </p:spPr>
      </p:pic>
      <p:pic>
        <p:nvPicPr>
          <p:cNvPr id="49153" name="Picture 1" descr="C:\Users\ADMIN\Desktop\imgonline-com-ua-Transparent-backgr-VaiW3Ws9LmBN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785794"/>
            <a:ext cx="3140147" cy="464347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2" descr="https://avatars.mds.yandex.net/get-pdb/1540295/48a7aa76-acbc-45e0-abb6-22c9e116e2f0/s120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1571612"/>
            <a:ext cx="5868991" cy="4700085"/>
          </a:xfrm>
          <a:prstGeom prst="rect">
            <a:avLst/>
          </a:prstGeom>
          <a:noFill/>
        </p:spPr>
      </p:pic>
      <p:pic>
        <p:nvPicPr>
          <p:cNvPr id="3" name="Рисунок 2" descr="24552700.png"/>
          <p:cNvPicPr preferRelativeResize="0"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0628" y="357166"/>
            <a:ext cx="3782013" cy="625651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https://i.pinimg.com/originals/54/83/65/5483659c6fd470f25a722f94715ae1c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285728"/>
            <a:ext cx="8516620" cy="6286544"/>
          </a:xfrm>
          <a:prstGeom prst="rect">
            <a:avLst/>
          </a:prstGeom>
          <a:noFill/>
        </p:spPr>
      </p:pic>
      <p:pic>
        <p:nvPicPr>
          <p:cNvPr id="3" name="Picture 5" descr="C:\Users\ADMIN\Desktop\imgonline-com-ua-Transparent-backgr-MIpKoMB6kswqVanE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28898" y="3331120"/>
            <a:ext cx="6515102" cy="35268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9" name="Picture 3" descr="C:\Users\ADMIN\Desktop\Безымянный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928670"/>
            <a:ext cx="6715172" cy="4585402"/>
          </a:xfrm>
          <a:prstGeom prst="rect">
            <a:avLst/>
          </a:prstGeom>
          <a:noFill/>
        </p:spPr>
      </p:pic>
      <p:pic>
        <p:nvPicPr>
          <p:cNvPr id="3" name="Рисунок 2" descr="24552700.png"/>
          <p:cNvPicPr preferRelativeResize="0"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62053" y="1071546"/>
            <a:ext cx="3281947" cy="542926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2" name="Picture 4" descr="https://avatars.mds.yandex.net/get-zen_doc/97540/pub_5c7565fde9db9400b4feef5b_5c756a3fe9db9400b4feef84/scale_120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285728"/>
            <a:ext cx="8572500" cy="6286544"/>
          </a:xfrm>
          <a:prstGeom prst="rect">
            <a:avLst/>
          </a:prstGeom>
          <a:noFill/>
        </p:spPr>
      </p:pic>
      <p:pic>
        <p:nvPicPr>
          <p:cNvPr id="43016" name="Picture 8" descr="C:\Users\ADMIN\Desktop\imgonline-com-ua-Transparent-backgr-zk7MhpaHBLh7OhGS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928726" y="214290"/>
            <a:ext cx="5191128" cy="519112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 descr="http://novgorodskayaizba.ru/assets/images/blog/pechnoe-otoplenie-v-derevyannom-dome/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285728"/>
            <a:ext cx="8564688" cy="6286544"/>
          </a:xfrm>
          <a:prstGeom prst="rect">
            <a:avLst/>
          </a:prstGeom>
          <a:noFill/>
        </p:spPr>
      </p:pic>
      <p:pic>
        <p:nvPicPr>
          <p:cNvPr id="3" name="Рисунок 2" descr="24552700.png"/>
          <p:cNvPicPr preferRelativeResize="0"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43570" y="1214422"/>
            <a:ext cx="3281947" cy="542926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https://static8.stcont.com/datas/photos/800x800/99/fe/9c9486832475f68ab68421e5bea7.jpg?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19" y="285728"/>
            <a:ext cx="8592205" cy="6286544"/>
          </a:xfrm>
          <a:prstGeom prst="rect">
            <a:avLst/>
          </a:prstGeom>
          <a:noFill/>
        </p:spPr>
      </p:pic>
      <p:pic>
        <p:nvPicPr>
          <p:cNvPr id="37891" name="Picture 3" descr="C:\Users\ADMIN\Desktop\imgonline-com-ua-Transparent-backgr-UFPjM1A713O0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57752" y="3571876"/>
            <a:ext cx="2762236" cy="276223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5" name="Picture 1" descr="C:\Users\ADMIN\Desktop\Музей\Дистанционка\imgonline-com-ua-Transparent-backgr-ObWtQ71jEl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1428736"/>
            <a:ext cx="4429156" cy="4429156"/>
          </a:xfrm>
          <a:prstGeom prst="rect">
            <a:avLst/>
          </a:prstGeom>
          <a:noFill/>
        </p:spPr>
      </p:pic>
      <p:pic>
        <p:nvPicPr>
          <p:cNvPr id="3" name="Рисунок 2" descr="24552700.png"/>
          <p:cNvPicPr preferRelativeResize="0"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86314" y="362475"/>
            <a:ext cx="3710575" cy="61383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https://avatars.mds.yandex.net/get-zen_doc/57035/pub_5da2511078125e00add225b2_5da2c535a06eaf00b224d9f9/scale_120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285728"/>
            <a:ext cx="8636061" cy="6286544"/>
          </a:xfrm>
          <a:prstGeom prst="rect">
            <a:avLst/>
          </a:prstGeom>
          <a:noFill/>
        </p:spPr>
      </p:pic>
      <p:pic>
        <p:nvPicPr>
          <p:cNvPr id="34819" name="Picture 3" descr="C:\Users\ADMIN\Desktop\imgonline-com-ua-Transparent-backgr-kGv6O9LLX1MVh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6314" y="2643182"/>
            <a:ext cx="1906214" cy="13643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AutoShape 2" descr="https://img.allzip.org/g/9/orig/15187347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3252" name="AutoShape 4" descr="https://img.allzip.org/g/9/orig/15187347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3254" name="Picture 6" descr="https://im0-tub-ru.yandex.net/i?id=c7720c0044fde7fcdb7adc6cd7b7508b-l&amp;n=1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1357298"/>
            <a:ext cx="5218323" cy="3825276"/>
          </a:xfrm>
          <a:prstGeom prst="rect">
            <a:avLst/>
          </a:prstGeom>
          <a:noFill/>
        </p:spPr>
      </p:pic>
      <p:pic>
        <p:nvPicPr>
          <p:cNvPr id="6" name="Рисунок 5" descr="24552700.png"/>
          <p:cNvPicPr preferRelativeResize="0"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33425" y="500042"/>
            <a:ext cx="3710575" cy="61383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https://anobti.ru/wp-content/uploads/2018/12/nico-g-619x78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285728"/>
            <a:ext cx="8643998" cy="6215106"/>
          </a:xfrm>
          <a:prstGeom prst="rect">
            <a:avLst/>
          </a:prstGeom>
          <a:noFill/>
        </p:spPr>
      </p:pic>
      <p:pic>
        <p:nvPicPr>
          <p:cNvPr id="32772" name="Picture 4" descr="C:\Users\ADMIN\Desktop\27743202600521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00364" y="285728"/>
            <a:ext cx="2643206" cy="264320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https://otvet.imgsmail.ru/download/u_0adf509fe0432542e645bf6e332f8166_80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72132" y="3500438"/>
            <a:ext cx="2928958" cy="2928958"/>
          </a:xfrm>
          <a:prstGeom prst="rect">
            <a:avLst/>
          </a:prstGeom>
          <a:noFill/>
        </p:spPr>
      </p:pic>
      <p:pic>
        <p:nvPicPr>
          <p:cNvPr id="56322" name="Picture 2" descr="https://avatars.mds.yandex.net/get-zen_doc/1244179/pub_5c2f120967712a00abd7704b_5c2f195f4bb55f00aa45b00b/scale_120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4348" y="500042"/>
            <a:ext cx="2666994" cy="2830054"/>
          </a:xfrm>
          <a:prstGeom prst="rect">
            <a:avLst/>
          </a:prstGeom>
          <a:noFill/>
        </p:spPr>
      </p:pic>
      <p:pic>
        <p:nvPicPr>
          <p:cNvPr id="3" name="Picture 2" descr="http://www.cult-and-art.net/uploads/posts_meta/albums/1810_album-ekyrbsdnyreyreaiiybs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928926" y="1928802"/>
            <a:ext cx="2976540" cy="297654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3" name="Picture 1" descr="C:\Users\ADMIN\Desktop\Безымянный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285728"/>
            <a:ext cx="8578806" cy="6286544"/>
          </a:xfrm>
          <a:prstGeom prst="rect">
            <a:avLst/>
          </a:prstGeom>
          <a:noFill/>
        </p:spPr>
      </p:pic>
      <p:pic>
        <p:nvPicPr>
          <p:cNvPr id="58377" name="Picture 9" descr="C:\Users\ADMIN\Desktop\imgonline-com-ua-Transparent-backgr-dIWJqquYepKN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71802" y="1357298"/>
            <a:ext cx="3429024" cy="26789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DMIN\Desktop\Безымянный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500042"/>
            <a:ext cx="3214240" cy="2882059"/>
          </a:xfrm>
          <a:prstGeom prst="rect">
            <a:avLst/>
          </a:prstGeom>
          <a:noFill/>
        </p:spPr>
      </p:pic>
      <p:pic>
        <p:nvPicPr>
          <p:cNvPr id="3" name="Picture 6" descr="https://contragents.ru/xn--80aahc6airewm.xn--p1ai/muzfo-imaginator/images/original/4273106/427310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7224" y="3214686"/>
            <a:ext cx="2795066" cy="2955002"/>
          </a:xfrm>
          <a:prstGeom prst="rect">
            <a:avLst/>
          </a:prstGeom>
          <a:noFill/>
        </p:spPr>
      </p:pic>
      <p:pic>
        <p:nvPicPr>
          <p:cNvPr id="5" name="Рисунок 4" descr="24552700.png"/>
          <p:cNvPicPr preferRelativeResize="0"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00562" y="785794"/>
            <a:ext cx="3281947" cy="542926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e298125ff178bc6af67bd54d175269e6ed155c55"/>
</p:tagLst>
</file>

<file path=ppt/theme/theme1.xml><?xml version="1.0" encoding="utf-8"?>
<a:theme xmlns:a="http://schemas.openxmlformats.org/drawingml/2006/main" name="Тема Office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5226</TotalTime>
  <Words>1</Words>
  <Application>Microsoft Office PowerPoint</Application>
  <PresentationFormat>Экран (4:3)</PresentationFormat>
  <Paragraphs>2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 Развивающая игра  Найди лишнее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Салтанат</dc:creator>
  <cp:lastModifiedBy>ADMIN</cp:lastModifiedBy>
  <cp:revision>380</cp:revision>
  <dcterms:created xsi:type="dcterms:W3CDTF">2014-06-09T18:06:05Z</dcterms:created>
  <dcterms:modified xsi:type="dcterms:W3CDTF">2022-04-03T20:55:42Z</dcterms:modified>
</cp:coreProperties>
</file>