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07" r:id="rId2"/>
    <p:sldId id="309" r:id="rId3"/>
    <p:sldId id="308" r:id="rId4"/>
    <p:sldId id="310" r:id="rId5"/>
    <p:sldId id="285" r:id="rId6"/>
    <p:sldId id="28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EE998-9499-4A39-A162-3F2DD6E7742E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8280D-8D58-4E3A-9B49-87318063F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796B-B09E-4A8F-B09F-CB74887FE0E6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954-1435-4E14-8702-005CF99EDB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796B-B09E-4A8F-B09F-CB74887FE0E6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954-1435-4E14-8702-005CF99EDB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796B-B09E-4A8F-B09F-CB74887FE0E6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954-1435-4E14-8702-005CF99EDB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796B-B09E-4A8F-B09F-CB74887FE0E6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954-1435-4E14-8702-005CF99EDB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796B-B09E-4A8F-B09F-CB74887FE0E6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954-1435-4E14-8702-005CF99EDB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796B-B09E-4A8F-B09F-CB74887FE0E6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954-1435-4E14-8702-005CF99EDB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796B-B09E-4A8F-B09F-CB74887FE0E6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954-1435-4E14-8702-005CF99EDB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796B-B09E-4A8F-B09F-CB74887FE0E6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954-1435-4E14-8702-005CF99EDB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796B-B09E-4A8F-B09F-CB74887FE0E6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954-1435-4E14-8702-005CF99EDB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796B-B09E-4A8F-B09F-CB74887FE0E6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954-1435-4E14-8702-005CF99EDB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3796B-B09E-4A8F-B09F-CB74887FE0E6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B954-1435-4E14-8702-005CF99EDB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3796B-B09E-4A8F-B09F-CB74887FE0E6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5B954-1435-4E14-8702-005CF99EDB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428604"/>
            <a:ext cx="8363272" cy="108438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altLang="ru-RU" sz="2800" i="0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i="0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b="1" i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МБДОУ «Детский сад №2»</a:t>
            </a:r>
            <a:r>
              <a:rPr lang="ru-RU" sz="2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 Лиски, Воронежская область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en-US" altLang="ru-RU" sz="2800" i="0" dirty="0">
              <a:solidFill>
                <a:srgbClr val="1909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1785926"/>
            <a:ext cx="5572164" cy="278608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Стихотворение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«Солнечный зайчик»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3714744" y="3286124"/>
            <a:ext cx="4745688" cy="32861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ru-RU" dirty="0" smtClean="0">
              <a:solidFill>
                <a:srgbClr val="1909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altLang="ru-RU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</a:t>
            </a:r>
            <a:r>
              <a:rPr lang="ru-RU" altLang="ru-RU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Дронова Анна Владимировна </a:t>
            </a:r>
          </a:p>
          <a:p>
            <a:pPr algn="r"/>
            <a:r>
              <a:rPr lang="ru-RU" altLang="ru-RU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ВКК</a:t>
            </a:r>
          </a:p>
          <a:p>
            <a:pPr algn="r"/>
            <a:endParaRPr lang="ru-RU" altLang="ru-RU" dirty="0" smtClean="0">
              <a:solidFill>
                <a:srgbClr val="1909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altLang="ru-RU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r>
              <a:rPr lang="ru-RU" altLang="ru-RU" i="0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5" descr="https://printonic.ru/uploads/images/2016/04/04/.tmb/thumb_img_5702bca46df9c_resize_0_2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286388"/>
            <a:ext cx="4214810" cy="881724"/>
          </a:xfrm>
          <a:prstGeom prst="rect">
            <a:avLst/>
          </a:prstGeom>
          <a:noFill/>
        </p:spPr>
      </p:pic>
      <p:pic>
        <p:nvPicPr>
          <p:cNvPr id="1030" name="Picture 6" descr="https://s.poembook.ru/theme/3a/52/33/4a685c43c6303f6f140bc2f0143429bade412d2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714356"/>
            <a:ext cx="2714644" cy="2714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2997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6" name="Picture 8" descr="https://st2.depositphotos.com/1001009/7424/v/450/depositphotos_74246295-stock-illustration-girl-sleep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633676"/>
            <a:ext cx="4214802" cy="32243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86314" y="1"/>
            <a:ext cx="4572032" cy="357187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AutoShape 2" descr="https://darimdetyam.ru/_pu/0/4792427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https://darimdetyam.ru/_pu/0/4792427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428604"/>
            <a:ext cx="45005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Лучик солнечный скользнул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мою подушку,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 ему махну рукой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Как своей подружке!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«Почему так ярко светишь?» -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 спрошу его.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Он ответил: «Это лето 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гости к нам пришло!»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4" name="Picture 6" descr="https://ukr.media/static/ba/aimg/2/7/8/278752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0"/>
            <a:ext cx="3857620" cy="32505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20" name="Picture 8" descr="https://i.pinimg.com/236x/d0/59/36/d05936dcd60c9e0fb4fbb4d132e62c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429000"/>
            <a:ext cx="2247900" cy="3124201"/>
          </a:xfrm>
          <a:prstGeom prst="rect">
            <a:avLst/>
          </a:prstGeom>
          <a:noFill/>
        </p:spPr>
      </p:pic>
      <p:pic>
        <p:nvPicPr>
          <p:cNvPr id="38918" name="Picture 6" descr="https://i.pinimg.com/originals/86/e8/62/86e862130b9cd963095bae267628cfc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2305240"/>
            <a:ext cx="2857488" cy="4131840"/>
          </a:xfrm>
          <a:prstGeom prst="rect">
            <a:avLst/>
          </a:prstGeom>
          <a:noFill/>
        </p:spPr>
      </p:pic>
      <p:pic>
        <p:nvPicPr>
          <p:cNvPr id="38914" name="Picture 2" descr="https://ds04.infourok.ru/uploads/ex/0359/00037240-d46ccc5b/hello_html_6febab8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14290"/>
            <a:ext cx="5041526" cy="27146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628" y="571480"/>
            <a:ext cx="32861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Соскочу с кровати,</a:t>
            </a:r>
            <a:b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бегом гулять,</a:t>
            </a:r>
            <a:b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Солнышку косички</a:t>
            </a:r>
            <a:b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Буду заплетать!</a:t>
            </a:r>
            <a:endParaRPr lang="ru-RU" sz="2400" dirty="0"/>
          </a:p>
        </p:txBody>
      </p:sp>
      <p:pic>
        <p:nvPicPr>
          <p:cNvPr id="8" name="Picture 22" descr="https://avatars.mds.yandex.net/get-pdb/2015825/3917a371-b13c-4e54-b0aa-71c8b00bdf0e/s1200?webp=fals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14346" y="4143380"/>
            <a:ext cx="9525000" cy="2714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86314" y="1"/>
            <a:ext cx="4572032" cy="357187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AutoShape 2" descr="https://darimdetyam.ru/_pu/0/4792427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https://darimdetyam.ru/_pu/0/4792427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29256" y="1"/>
            <a:ext cx="37147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Побегу к ручью я 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что вижу вдруг: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Лапкой умывается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Добрый майский жук!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Он росу с травинки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 чуть-чуть берет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усердно лапкой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Он головку трет.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Рядом паутинка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Серебром блестит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скажу жучку я тихо: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«С ней ты не шути!»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https://naurok.com.ua/uploads/files/41014/56628/60754_html/images/56628.0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928802"/>
            <a:ext cx="3248545" cy="4351323"/>
          </a:xfrm>
          <a:prstGeom prst="rect">
            <a:avLst/>
          </a:prstGeom>
          <a:noFill/>
        </p:spPr>
      </p:pic>
      <p:pic>
        <p:nvPicPr>
          <p:cNvPr id="8" name="Picture 22" descr="https://avatars.mds.yandex.net/get-pdb/2015825/3917a371-b13c-4e54-b0aa-71c8b00bdf0e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4346" y="4857760"/>
            <a:ext cx="9525000" cy="2000240"/>
          </a:xfrm>
          <a:prstGeom prst="rect">
            <a:avLst/>
          </a:prstGeom>
          <a:noFill/>
        </p:spPr>
      </p:pic>
      <p:pic>
        <p:nvPicPr>
          <p:cNvPr id="39940" name="Picture 4" descr="https://clouddentalvt.com/wp-content/uploads/2018/01/clouds-iv-sedatio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642918"/>
            <a:ext cx="2406677" cy="1424264"/>
          </a:xfrm>
          <a:prstGeom prst="rect">
            <a:avLst/>
          </a:prstGeom>
          <a:noFill/>
        </p:spPr>
      </p:pic>
      <p:pic>
        <p:nvPicPr>
          <p:cNvPr id="10" name="Picture 4" descr="https://clouddentalvt.com/wp-content/uploads/2018/01/clouds-iv-sedatio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0"/>
            <a:ext cx="2406677" cy="1424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 descr="https://ukr.media/static/ba/aimg/2/7/8/278752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0"/>
            <a:ext cx="3857620" cy="3250556"/>
          </a:xfrm>
          <a:prstGeom prst="rect">
            <a:avLst/>
          </a:prstGeom>
          <a:noFill/>
        </p:spPr>
      </p:pic>
      <p:pic>
        <p:nvPicPr>
          <p:cNvPr id="43033" name="Picture 25" descr="https://img-fotki.yandex.ru/get/197102/27156178.202/0_1a306a_27d3c400_GIForig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285720" y="3929066"/>
            <a:ext cx="1214446" cy="1214446"/>
          </a:xfrm>
          <a:prstGeom prst="rect">
            <a:avLst/>
          </a:prstGeom>
          <a:noFill/>
        </p:spPr>
      </p:pic>
      <p:pic>
        <p:nvPicPr>
          <p:cNvPr id="43035" name="Picture 27" descr="https://avatars.mds.yandex.net/get-pdb/2497678/5853f54e-0a6b-4032-bf7b-0e504bc9f199/orig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519481">
            <a:off x="7456844" y="4317808"/>
            <a:ext cx="1261307" cy="838770"/>
          </a:xfrm>
          <a:prstGeom prst="rect">
            <a:avLst/>
          </a:prstGeom>
          <a:noFill/>
        </p:spPr>
      </p:pic>
      <p:pic>
        <p:nvPicPr>
          <p:cNvPr id="16" name="Picture 22" descr="https://avatars.mds.yandex.net/get-pdb/2015825/3917a371-b13c-4e54-b0aa-71c8b00bdf0e/s1200?webp=fals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143380"/>
            <a:ext cx="9525000" cy="271462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071670" y="500042"/>
            <a:ext cx="35719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 тропинке солнечной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Дальше побегу,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цветов букетик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Маме соберу!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 вокруг чудесно!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Просто красота!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Бабочки порхают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жужжит пчела!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7" name="Picture 9" descr="http://pasika.biz/assets/advpics/f43e085b49e7e4ccae1d51fafd2ee7fa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500042"/>
            <a:ext cx="1484303" cy="14843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https://www.nima.nl/wp-content/uploads/2017/08/purpos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571604" y="1571612"/>
            <a:ext cx="41434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Ветерок проказник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Шелестит листвой,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Хорошо нам лето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Весело с тобой!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995</TotalTime>
  <Words>73</Words>
  <Application>Microsoft Office PowerPoint</Application>
  <PresentationFormat>Экран (4:3)</PresentationFormat>
  <Paragraphs>48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МБДОУ «Детский сад №2»  г. Лиски, Воронежская область </vt:lpstr>
      <vt:lpstr>   </vt:lpstr>
      <vt:lpstr>Слайд 3</vt:lpstr>
      <vt:lpstr>   </vt:lpstr>
      <vt:lpstr>Слайд 5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«Горница»</dc:title>
  <dc:creator>ADMIN</dc:creator>
  <cp:lastModifiedBy>ADMIN</cp:lastModifiedBy>
  <cp:revision>82</cp:revision>
  <dcterms:created xsi:type="dcterms:W3CDTF">2020-03-23T04:36:01Z</dcterms:created>
  <dcterms:modified xsi:type="dcterms:W3CDTF">2021-11-14T11:34:57Z</dcterms:modified>
</cp:coreProperties>
</file>