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9" r:id="rId3"/>
    <p:sldId id="280" r:id="rId4"/>
    <p:sldId id="281" r:id="rId5"/>
    <p:sldId id="282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70" r:id="rId19"/>
    <p:sldId id="274" r:id="rId20"/>
    <p:sldId id="269" r:id="rId21"/>
    <p:sldId id="271" r:id="rId22"/>
    <p:sldId id="272" r:id="rId23"/>
    <p:sldId id="273" r:id="rId24"/>
    <p:sldId id="275" r:id="rId25"/>
    <p:sldId id="276" r:id="rId26"/>
    <p:sldId id="277" r:id="rId27"/>
    <p:sldId id="278" r:id="rId28"/>
    <p:sldId id="283" r:id="rId29"/>
    <p:sldId id="284" r:id="rId3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74" autoAdjust="0"/>
    <p:restoredTop sz="94660"/>
  </p:normalViewPr>
  <p:slideViewPr>
    <p:cSldViewPr snapToGrid="0">
      <p:cViewPr varScale="1">
        <p:scale>
          <a:sx n="69" d="100"/>
          <a:sy n="69" d="100"/>
        </p:scale>
        <p:origin x="84" y="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60FD6BD-4923-409B-BAAD-127EE2A68EF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D5FB56E3-C024-458F-8E8D-B8E0DA3433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EF52D449-8D6F-47A5-A74A-8678300C6D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F074A-F18D-4FC2-B238-AABFE595EA57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DE53DA01-0EF1-45F7-851F-3AEEE0C41B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ED7454-BF73-4475-A762-8D1D4CC6A3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867E4-F154-4C08-AAE8-AA41EC8BCF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3592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9E3135-680C-4499-824F-9BB4FBFF97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915E06B-4A2C-4723-A291-92AF09DDA03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FC73435-F5CE-424A-A5A4-C517762047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F074A-F18D-4FC2-B238-AABFE595EA57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6423525-6A38-4525-AC7A-1D6348559F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A2FB887-6A73-4AA2-B11D-1A3B26097D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867E4-F154-4C08-AAE8-AA41EC8BCF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24704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D7300614-9A19-4802-9FD4-DCD21263B56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BE761C64-DB0D-4EB2-85A8-C937B5F5A2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3953CF6-85B7-45A7-AB44-AF9FF87F92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F074A-F18D-4FC2-B238-AABFE595EA57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43C1A04-759C-40CE-A982-2BC2977CE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91A4C0A6-5F85-42E9-ADB1-77293186F3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867E4-F154-4C08-AAE8-AA41EC8BCF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01345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64AF8E5-45A9-4BD0-B69D-2A4E1CE7DF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1B38854-FACD-47F0-A4BA-28C88EE9A74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B02A51A-C22D-4A5E-AE6A-E7FDD904D5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F074A-F18D-4FC2-B238-AABFE595EA57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66E90BB-15D6-4D7E-B594-4C5440520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A2A07A4-4514-4AB5-8BC4-76572B0FDF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867E4-F154-4C08-AAE8-AA41EC8BCF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30629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8327209-5610-42B1-85DF-0E2476F419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8C4ABCB4-9722-4748-B05A-0AB32038AC3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7F9A17D-6B6F-4CC6-AF8A-1963A25090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F074A-F18D-4FC2-B238-AABFE595EA57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046EDEB6-FCAA-4893-8CFD-7F815E9E6B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A70808CE-E46E-4876-94B9-AC896B8138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867E4-F154-4C08-AAE8-AA41EC8BCF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46891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0CAA148-9E99-4357-8228-AA8928F76F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3F20EDA4-DC67-41E4-A472-F18A54E9BF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CD0AB6DC-237E-454A-97CD-7A5804C330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ADEA742E-420A-402C-BD82-860621647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F074A-F18D-4FC2-B238-AABFE595EA57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90B278C-1330-4170-AB04-A43E3B09F0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D3C6DFFE-5A32-47E1-B5B5-DBDBD5EEBA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867E4-F154-4C08-AAE8-AA41EC8BCF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98039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F28CF7F-1799-47FE-B9A6-31CDEE0DB1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937B325-0B04-4ECE-A577-3B8B3024A18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1968E4D1-EA21-43E4-BE49-94FC6D74DAF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30FDD011-FE06-4537-B72E-0978EAAE10B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B6BD723C-A83F-4FE5-817C-7615F31A2FD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A799153F-20E0-489E-9303-BA842A67BA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F074A-F18D-4FC2-B238-AABFE595EA57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E4B915E-F988-4655-9B8F-DE48B5D3EB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D6B8E6FF-DD1E-4E99-A622-7048CDEF10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867E4-F154-4C08-AAE8-AA41EC8BCF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130799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4CD0911-843A-4B34-A34F-D55C73F4BA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1C6E60B7-8913-4DC5-ACE8-2456BAB675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F074A-F18D-4FC2-B238-AABFE595EA57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9EAA9415-135A-4AD7-B021-80E1B8D8D3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D97A638A-1EDB-4821-B1AE-56178903C5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867E4-F154-4C08-AAE8-AA41EC8BCF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7460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E15BF104-AEC8-4B9A-B9FD-2AE5E2617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F074A-F18D-4FC2-B238-AABFE595EA57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AF275411-7AC9-4CF1-8EA9-2241D4AC44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237B3CAD-5FDF-421F-8997-F0082328FF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867E4-F154-4C08-AAE8-AA41EC8BCF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60300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6FE4E6F-BB51-4ED4-A1F9-F6CC8EAE75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CF0D246-589B-422A-BFFF-8C0A100CBC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584E408-C1D0-42BF-B042-DA0F203CA7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24C2B5A-1BD7-48C2-B159-71B5E22B5F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F074A-F18D-4FC2-B238-AABFE595EA57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AA5D0971-FF01-42ED-97CD-C8363C1BEE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F1FAA86E-FBAF-4F68-8C2A-7462C68F8A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867E4-F154-4C08-AAE8-AA41EC8BCF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7547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486A5F0-9618-4700-BCF7-713694851D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19F7BA1-786F-47DF-9ADB-0FE0EB916C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8012A7A1-ACC8-4FCC-828E-5F1B5524AC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9DE2586E-AB7E-46D8-B133-7E41FA0E77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36F074A-F18D-4FC2-B238-AABFE595EA57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E5BD6DEF-9200-4A63-B768-F576B26C96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2BF2267D-BA2B-41CA-8D3C-6ABE1C125A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AE867E4-F154-4C08-AAE8-AA41EC8BCF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344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063DECF-029E-4358-8F61-D8E702C8FA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1E481CAB-6008-402E-96B5-6676403F18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24F0ABDD-0A83-44B4-A39F-0FEFCAA74D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36F074A-F18D-4FC2-B238-AABFE595EA57}" type="datetimeFigureOut">
              <a:rPr lang="ru-RU" smtClean="0"/>
              <a:t>11.02.2025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A165BE7B-F130-4250-9B68-82229C6AC75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97F7DB8-21E6-45A4-A509-4E71F8DBBAA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E867E4-F154-4C08-AAE8-AA41EC8BCF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1048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4E1BEB12-92AF-4445-98AD-4C7756E7C9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D0522C2C-7B5C-48A7-A969-03941E5D2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2" name="Freeform 13">
            <a:extLst>
              <a:ext uri="{FF2B5EF4-FFF2-40B4-BE49-F238E27FC236}">
                <a16:creationId xmlns:a16="http://schemas.microsoft.com/office/drawing/2014/main" id="{9C682A1A-5B2D-4111-BBD6-620165633E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D6EE29F2-D77F-4BD0-A20B-334D316A1C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6" name="Arc 15">
            <a:extLst>
              <a:ext uri="{FF2B5EF4-FFF2-40B4-BE49-F238E27FC236}">
                <a16:creationId xmlns:a16="http://schemas.microsoft.com/office/drawing/2014/main" id="{22D09ED2-868F-42C6-866E-F92E0CEF31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25BEFD-D0C5-43E1-983A-FB3FDE5553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98843" y="2883895"/>
            <a:ext cx="7644627" cy="2751086"/>
          </a:xfrm>
        </p:spPr>
        <p:txBody>
          <a:bodyPr>
            <a:normAutofit fontScale="90000"/>
          </a:bodyPr>
          <a:lstStyle/>
          <a:p>
            <a:pPr algn="r"/>
            <a:r>
              <a:rPr lang="ru-RU" b="1" dirty="0">
                <a:solidFill>
                  <a:srgbClr val="0070C0"/>
                </a:solidFill>
              </a:rPr>
              <a:t>Система игр и упражнений по профилактике нарушений письменной речи у детей в ДОУ</a:t>
            </a:r>
          </a:p>
        </p:txBody>
      </p:sp>
    </p:spTree>
    <p:extLst>
      <p:ext uri="{BB962C8B-B14F-4D97-AF65-F5344CB8AC3E}">
        <p14:creationId xmlns:p14="http://schemas.microsoft.com/office/powerpoint/2010/main" val="22795737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5189223-36E4-4732-8765-5F59AF96BA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799" y="232767"/>
            <a:ext cx="8606311" cy="6446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128538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A81CAF1D-0BFB-436C-AE8C-C3A1040D14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026" y="123579"/>
            <a:ext cx="8787470" cy="6582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08841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5727B970-A6EE-490A-9F16-9912480FB5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8049" y="177844"/>
            <a:ext cx="8681053" cy="65023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826855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9766171-87BF-45BD-9A4B-9D4C3F9F15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56273" y="108269"/>
            <a:ext cx="8866827" cy="6641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32441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120B637-6050-4521-BF47-3E87ABDB69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2065" y="112643"/>
            <a:ext cx="8855148" cy="6632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4364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CB44249-6AAE-4F95-BBF9-61D41E7FD12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83026" y="247418"/>
            <a:ext cx="8495279" cy="6363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341820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282F8B8-FB46-4D92-9850-F67D87E63F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3167" y="191096"/>
            <a:ext cx="8645666" cy="64758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62676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1692394-2E0C-483A-A318-048F8076302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2052" y="157815"/>
            <a:ext cx="8734531" cy="65423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1688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47FFCBA-086B-4416-927C-6CC021E7372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2295" y="212915"/>
            <a:ext cx="8632815" cy="6466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50934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C375B496-C84A-4A22-8989-DCFB0D4BE7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63756" y="148394"/>
            <a:ext cx="8759687" cy="65612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060180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67EE4EC-5153-4C02-8AA5-38624B1D7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76739" y="2207177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Для выполнения графических упражнений в уголке могут быть карточки содержащие различные игровые упражнения: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«Найди и обведи букву»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«Найди каждой букве пару»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«Соедини большие буквы с маленькими», «Допиши букву»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«Преврати букву в …»</a:t>
            </a:r>
          </a:p>
        </p:txBody>
      </p:sp>
    </p:spTree>
    <p:extLst>
      <p:ext uri="{BB962C8B-B14F-4D97-AF65-F5344CB8AC3E}">
        <p14:creationId xmlns:p14="http://schemas.microsoft.com/office/powerpoint/2010/main" val="27565365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1E686A9-9941-4263-9CC4-FA62102E0C1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813" y="225287"/>
            <a:ext cx="8421680" cy="63080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59090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E41E8414-2A07-4C8A-BB99-6FA9225D37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790" y="1631674"/>
            <a:ext cx="4339111" cy="3250096"/>
          </a:xfrm>
          <a:prstGeom prst="rect">
            <a:avLst/>
          </a:prstGeom>
        </p:spPr>
      </p:pic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7F229AFC-A79A-4AD4-8308-4B644B900B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11040" y="701664"/>
            <a:ext cx="7333601" cy="54899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10757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81C6A3B-0582-4DBF-9401-653DA53B1AD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7338" y="194221"/>
            <a:ext cx="8637324" cy="64695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353219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963999A0-6CB7-44E6-BBC2-E1B84C05805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65516" y="114896"/>
            <a:ext cx="8849132" cy="6628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91433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80DE0A7-31B6-4E46-92DE-B3BA974C44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463" y="114896"/>
            <a:ext cx="8849132" cy="66282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6491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0037A0DB-284E-4B71-ADB1-E25688590C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83429" y="198783"/>
            <a:ext cx="8633988" cy="646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5839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9854312-D0FF-476F-8297-FFAF38F1D8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0471" y="184470"/>
            <a:ext cx="8663359" cy="64890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848072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762A273-4A29-416C-9928-C4C32C0957C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70057" y="343496"/>
            <a:ext cx="8316938" cy="62295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9411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CD4A2E9-88C5-4D11-B2C3-B38A5709F3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671590" y="0"/>
            <a:ext cx="48488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238758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3A7CC160-90B7-432B-BB91-253905BED31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2728" y="124691"/>
            <a:ext cx="10848108" cy="65531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20622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0C2191E-5EB9-4EA0-A94B-A9F375DD5E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08182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Запоминание образа буквы можно организовать по-разному: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Написать букву в воздухе, на столе, на руке, у товарища на спине;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Выложить печатную букву из карандашей, счётных палочек, шнурков, верёвочек;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Написать букву пальчиком на манке или другой мелкой крупе;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Вылепить из пластилина</a:t>
            </a:r>
            <a:b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29041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DAAF66AA-DA03-455E-BE53-D0722E90E8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0"/>
            <a:ext cx="121539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6174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51CAC08-2CBC-44DF-8793-2C3DB661C33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" y="0"/>
            <a:ext cx="121539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43104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FC240504-8B3B-4C76-A6A3-96CE214C158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09529" y="143431"/>
            <a:ext cx="8831737" cy="6615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92827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1BB3C878-CAA2-4A1D-B1BE-D2DDA4207CF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56521" y="103727"/>
            <a:ext cx="9017439" cy="67542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99368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74924851-CEDF-42B6-B749-5B5BCEC7DD2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5647" y="95018"/>
            <a:ext cx="8902211" cy="66679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29293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8D76FBB9-260A-42B5-9328-323BAC3959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6793" y="111420"/>
            <a:ext cx="8858413" cy="6635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1314094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58</TotalTime>
  <Words>123</Words>
  <Application>Microsoft Office PowerPoint</Application>
  <PresentationFormat>Широкоэкранный</PresentationFormat>
  <Paragraphs>3</Paragraphs>
  <Slides>29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29</vt:i4>
      </vt:variant>
    </vt:vector>
  </HeadingPairs>
  <TitlesOfParts>
    <vt:vector size="34" baseType="lpstr">
      <vt:lpstr>Arial</vt:lpstr>
      <vt:lpstr>Calibri</vt:lpstr>
      <vt:lpstr>Calibri Light</vt:lpstr>
      <vt:lpstr>Times New Roman</vt:lpstr>
      <vt:lpstr>Тема Office</vt:lpstr>
      <vt:lpstr>Система игр и упражнений по профилактике нарушений письменной речи у детей в ДОУ</vt:lpstr>
      <vt:lpstr>Для выполнения графических упражнений в уголке могут быть карточки содержащие различные игровые упражнения:  «Найди и обведи букву» «Найди каждой букве пару» «Соедини большие буквы с маленькими», «Допиши букву» «Преврати букву в …»</vt:lpstr>
      <vt:lpstr>Запоминание образа буквы можно организовать по-разному:  1. Написать букву в воздухе, на столе, на руке, у товарища на спине; 2. Выложить печатную букву из карандашей, счётных палочек, шнурков, верёвочек; 3. Написать букву пальчиком на манке или другой мелкой крупе; 4. Вылепить из пластилина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Система игр и упражнений по профилактике нарушений письменной речи у детей в ДОУ</dc:title>
  <dc:creator>Анечка и Андрей</dc:creator>
  <cp:lastModifiedBy>Анечка и Андрей</cp:lastModifiedBy>
  <cp:revision>6</cp:revision>
  <dcterms:created xsi:type="dcterms:W3CDTF">2025-02-11T12:57:15Z</dcterms:created>
  <dcterms:modified xsi:type="dcterms:W3CDTF">2025-02-11T16:23:39Z</dcterms:modified>
</cp:coreProperties>
</file>